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8261" autoAdjust="0"/>
  </p:normalViewPr>
  <p:slideViewPr>
    <p:cSldViewPr>
      <p:cViewPr varScale="1">
        <p:scale>
          <a:sx n="72" d="100"/>
          <a:sy n="72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8E9ECD-6405-44DE-9E53-7B955851BC2F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8DA1466-8AD2-43AF-AC58-1E27EE4C921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142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/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ACFFE4-AE8B-499D-916C-0C6C9F16697B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891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0CB79-0957-4442-91FC-2F3137F49DB6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25EDC-6C7A-4BB4-925F-4F3A77E712B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89DC1-8CD2-49D4-B559-EBDAC5DA6E75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D9DB4-A07C-412A-BDC9-1742DFB6B82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D79E0-8DBF-4DEB-970C-2DBC66EA06CC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57F21-5C84-4CBA-8009-7B1FCDDFE6D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2C50C-F525-4971-94D3-88F90DA7164A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CDCCE-DF12-4EEB-9E84-7DCBDD2901F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2FC6F-3B7C-4F67-9678-CE1BF2F50575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105A9-6D46-4D7A-B6B2-D64D6A53EC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0494-4530-4C4A-8AB5-FD341F136C01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D4C8-0455-4A27-8EA1-9E318755D19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262D-55BC-4AC2-95F3-83A49ABA819C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B68-4EB5-4D55-BFB5-3B4A363F94D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E995-2385-4803-99AB-106C5D64AB74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128C9-1CCC-459E-94F5-FC4F97B600E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2A378-9ED8-4E77-AB48-0CBCEE8E6B34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65DB3-8282-4222-9933-9FC7E21E9AE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63ECB-8479-41F6-A826-62E5D4300F4C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59CA9-36B1-4A53-AB43-2D107809232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4C7C0-04D9-431C-87BE-C2B8B012A994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8056B-B8AF-4C06-8C9F-CC7D3C8B12F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C2D7A5-6971-4C1E-8DAF-E01E4A5FD6A8}" type="datetimeFigureOut">
              <a:rPr lang="nl-NL"/>
              <a:pPr>
                <a:defRPr/>
              </a:pPr>
              <a:t>20-9-2019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0DEF0D-D9F2-44A1-B5FD-C85DB236A0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0" y="0"/>
            <a:ext cx="928688" cy="68580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75978" y="915544"/>
            <a:ext cx="3805584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Leerdoelen</a:t>
            </a:r>
          </a:p>
          <a:p>
            <a:r>
              <a:rPr lang="nl-NL" sz="1100" dirty="0">
                <a:ea typeface="Calibri" pitchFamily="34" charset="0"/>
                <a:cs typeface="Arial" charset="0"/>
              </a:rPr>
              <a:t>Na het maken van dit leerarrangement kun je: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Onderbouwen op welke manieren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een stad.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Kun je gestructureerd onderzoek (deskresearch) doen;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Kun je op basis van bronnen een theoretisch kader opstellen.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060388" y="2274899"/>
            <a:ext cx="3817740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pPr eaLnBrk="0" hangingPunct="0"/>
            <a:r>
              <a:rPr lang="nl-NL" sz="1100" dirty="0">
                <a:ea typeface="Calibri" pitchFamily="34" charset="0"/>
                <a:cs typeface="Arial" charset="0"/>
              </a:rPr>
              <a:t>Dit leerproduct bestaat uit twee onderdelen. Je onderzoekt de meerwaarde van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voor een stad. Je onderbouwt op welke manier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het project (IBS). </a:t>
            </a:r>
          </a:p>
          <a:p>
            <a:pPr marL="228600" indent="-228600" eaLnBrk="0" hangingPunct="0">
              <a:buAutoNum type="arabicPeriod"/>
            </a:pPr>
            <a:r>
              <a:rPr lang="nl-NL" sz="1100" b="1" dirty="0">
                <a:ea typeface="Calibri" pitchFamily="34" charset="0"/>
                <a:cs typeface="Arial" charset="0"/>
              </a:rPr>
              <a:t>Onderzoeksverslag </a:t>
            </a:r>
            <a:r>
              <a:rPr lang="nl-NL" sz="1100" dirty="0">
                <a:ea typeface="Calibri" pitchFamily="34" charset="0"/>
                <a:cs typeface="Arial" charset="0"/>
              </a:rPr>
              <a:t>met daarin: een onderzoeksvraag, plan van aanpak, resultaten (samenvatting in eigen woorden), conclusie.</a:t>
            </a:r>
          </a:p>
          <a:p>
            <a:pPr marL="228600" indent="-228600" eaLnBrk="0" hangingPunct="0">
              <a:buAutoNum type="arabicPeriod"/>
            </a:pPr>
            <a:r>
              <a:rPr lang="nl-NL" sz="1100" b="1" dirty="0">
                <a:ea typeface="Calibri" pitchFamily="34" charset="0"/>
                <a:cs typeface="Arial" charset="0"/>
              </a:rPr>
              <a:t>Onderbouwing </a:t>
            </a:r>
            <a:r>
              <a:rPr lang="nl-NL" sz="1100" dirty="0">
                <a:ea typeface="Calibri" pitchFamily="34" charset="0"/>
                <a:cs typeface="Arial" charset="0"/>
              </a:rPr>
              <a:t>met daarin: de probleemstelling van het project, een stakeholdersanalyse, de kansen van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binnen het project (onderbouwd </a:t>
            </a:r>
            <a:r>
              <a:rPr lang="nl-NL" sz="1100" dirty="0" err="1">
                <a:ea typeface="Calibri" pitchFamily="34" charset="0"/>
                <a:cs typeface="Arial" charset="0"/>
              </a:rPr>
              <a:t>ahv</a:t>
            </a:r>
            <a:r>
              <a:rPr lang="nl-NL" sz="1100" dirty="0">
                <a:ea typeface="Calibri" pitchFamily="34" charset="0"/>
                <a:cs typeface="Arial" charset="0"/>
              </a:rPr>
              <a:t> je onderzoek en literatuur).</a:t>
            </a:r>
            <a:r>
              <a:rPr lang="nl-NL" sz="1100" b="1" dirty="0">
                <a:ea typeface="Calibri" pitchFamily="34" charset="0"/>
                <a:cs typeface="Arial" charset="0"/>
              </a:rPr>
              <a:t>	</a:t>
            </a:r>
          </a:p>
        </p:txBody>
      </p:sp>
      <p:sp>
        <p:nvSpPr>
          <p:cNvPr id="14348" name="Tekstvak 23"/>
          <p:cNvSpPr txBox="1">
            <a:spLocks noChangeArrowheads="1"/>
          </p:cNvSpPr>
          <p:nvPr/>
        </p:nvSpPr>
        <p:spPr bwMode="auto">
          <a:xfrm>
            <a:off x="1329448" y="338147"/>
            <a:ext cx="71256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1920 Vrije tijd: De waarde van </a:t>
            </a:r>
            <a:r>
              <a:rPr lang="nl-NL" sz="2000" dirty="0" err="1">
                <a:latin typeface="Arial" panose="020B0604020202020204" pitchFamily="34" charset="0"/>
                <a:cs typeface="Arial" panose="020B0604020202020204" pitchFamily="34" charset="0"/>
              </a:rPr>
              <a:t>leisure</a:t>
            </a:r>
            <a:r>
              <a:rPr lang="nl-NL" sz="2000" dirty="0">
                <a:latin typeface="Arial" panose="020B0604020202020204" pitchFamily="34" charset="0"/>
                <a:cs typeface="Arial" panose="020B0604020202020204" pitchFamily="34" charset="0"/>
              </a:rPr>
              <a:t> voor de stad</a:t>
            </a:r>
          </a:p>
        </p:txBody>
      </p:sp>
      <p:sp>
        <p:nvSpPr>
          <p:cNvPr id="17" name="Rechthoek 16"/>
          <p:cNvSpPr/>
          <p:nvPr/>
        </p:nvSpPr>
        <p:spPr>
          <a:xfrm>
            <a:off x="928688" y="6704013"/>
            <a:ext cx="8215312" cy="152400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18" name="Afbeelding 1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75008" cy="91554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952180" y="881626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63617" y="2332536"/>
            <a:ext cx="263290" cy="321303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68988" y="4544583"/>
            <a:ext cx="266283" cy="416301"/>
          </a:xfrm>
          <a:prstGeom prst="rect">
            <a:avLst/>
          </a:prstGeom>
        </p:spPr>
      </p:pic>
      <p:sp>
        <p:nvSpPr>
          <p:cNvPr id="26" name="Rectangle 4"/>
          <p:cNvSpPr>
            <a:spLocks noChangeArrowheads="1"/>
          </p:cNvSpPr>
          <p:nvPr/>
        </p:nvSpPr>
        <p:spPr bwMode="auto">
          <a:xfrm>
            <a:off x="3060388" y="4489456"/>
            <a:ext cx="3817740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1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Onderzoek op welke manieren </a:t>
            </a:r>
            <a:r>
              <a:rPr lang="nl-NL" sz="1100" dirty="0" err="1">
                <a:ea typeface="Calibri" pitchFamily="34" charset="0"/>
                <a:cs typeface="Arial" charset="0"/>
              </a:rPr>
              <a:t>leisure</a:t>
            </a:r>
            <a:r>
              <a:rPr lang="nl-NL" sz="1100" dirty="0">
                <a:ea typeface="Calibri" pitchFamily="34" charset="0"/>
                <a:cs typeface="Arial" charset="0"/>
              </a:rPr>
              <a:t> van meerwaarde kan zijn voor een stad. Formuleer hiervoor een onderzoeksvraag en maak een plan van aanpak.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Gebruik minimaal 3 verschillende bronnen.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Omschrijf de resultaten in je eigen woorden en verwijs op correcte wijze naar de bronnen (APA).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Verwerk minimaal de volgende begrippen: Maslow, sociale structuur, sociale cultuur en maatschappij, leefbaarheid en economische meerwaarde. </a:t>
            </a:r>
          </a:p>
          <a:p>
            <a:pPr marL="171450" indent="-171450" eaLnBrk="0" hangingPunct="0">
              <a:buFont typeface="Arial" panose="020B0604020202020204" pitchFamily="34" charset="0"/>
              <a:buChar char="•"/>
            </a:pPr>
            <a:r>
              <a:rPr lang="nl-NL" sz="1100" dirty="0">
                <a:ea typeface="Calibri" pitchFamily="34" charset="0"/>
                <a:cs typeface="Arial" charset="0"/>
              </a:rPr>
              <a:t>Trek een logische conclusie waarin je antwoord geeft op je onderzoeksvraag.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FADF7D1B988245B1414887988CB676" ma:contentTypeVersion="7" ma:contentTypeDescription="Een nieuw document maken." ma:contentTypeScope="" ma:versionID="653225b50c932f8fbefe15d7aed2597a">
  <xsd:schema xmlns:xsd="http://www.w3.org/2001/XMLSchema" xmlns:xs="http://www.w3.org/2001/XMLSchema" xmlns:p="http://schemas.microsoft.com/office/2006/metadata/properties" xmlns:ns2="04a8cfdc-dc7c-4728-8468-1752323b6dce" targetNamespace="http://schemas.microsoft.com/office/2006/metadata/properties" ma:root="true" ma:fieldsID="176c809b388a38541564c2441b046995" ns2:_="">
    <xsd:import namespace="04a8cfdc-dc7c-4728-8468-1752323b6d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a8cfdc-dc7c-4728-8468-1752323b6d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36150C-3C52-4434-9306-084C5A47DE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432C1D-E5B3-4B6B-A0B6-3968090F45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a8cfdc-dc7c-4728-8468-1752323b6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01EFCB-F719-4658-8848-F6197C8E7F4E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04a8cfdc-dc7c-4728-8468-1752323b6d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219</Words>
  <Application>Microsoft Office PowerPoint</Application>
  <PresentationFormat>Diavoorstelling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vaka</dc:creator>
  <cp:lastModifiedBy>Machiel Huizer</cp:lastModifiedBy>
  <cp:revision>199</cp:revision>
  <cp:lastPrinted>2019-09-20T07:23:54Z</cp:lastPrinted>
  <dcterms:created xsi:type="dcterms:W3CDTF">2010-03-30T09:26:20Z</dcterms:created>
  <dcterms:modified xsi:type="dcterms:W3CDTF">2019-09-20T10:03:50Z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0x010100C1FADF7D1B988245B1414887988CB676</vt:lpwstr>
  </property>
</Properties>
</file>